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48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5A2F6F-1A7F-4016-B865-8DDB61DD6C49}" type="datetimeFigureOut">
              <a:rPr lang="en-US" smtClean="0"/>
              <a:pPr/>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A2F6F-1A7F-4016-B865-8DDB61DD6C49}" type="datetimeFigureOut">
              <a:rPr lang="en-US" smtClean="0"/>
              <a:pPr/>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A2F6F-1A7F-4016-B865-8DDB61DD6C49}" type="datetimeFigureOut">
              <a:rPr lang="en-US" smtClean="0"/>
              <a:pPr/>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5A2F6F-1A7F-4016-B865-8DDB61DD6C49}" type="datetimeFigureOut">
              <a:rPr lang="en-US" smtClean="0"/>
              <a:pPr/>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5A2F6F-1A7F-4016-B865-8DDB61DD6C49}" type="datetimeFigureOut">
              <a:rPr lang="en-US" smtClean="0"/>
              <a:pPr/>
              <a:t>4/26/2011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5A2F6F-1A7F-4016-B865-8DDB61DD6C49}" type="datetimeFigureOut">
              <a:rPr lang="en-US" smtClean="0"/>
              <a:pPr/>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5A2F6F-1A7F-4016-B865-8DDB61DD6C49}" type="datetimeFigureOut">
              <a:rPr lang="en-US" smtClean="0"/>
              <a:pPr/>
              <a:t>4/26/2011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5A2F6F-1A7F-4016-B865-8DDB61DD6C49}" type="datetimeFigureOut">
              <a:rPr lang="en-US" smtClean="0"/>
              <a:pPr/>
              <a:t>4/26/2011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5A2F6F-1A7F-4016-B865-8DDB61DD6C49}" type="datetimeFigureOut">
              <a:rPr lang="en-US" smtClean="0"/>
              <a:pPr/>
              <a:t>4/26/2011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A2F6F-1A7F-4016-B865-8DDB61DD6C49}" type="datetimeFigureOut">
              <a:rPr lang="en-US" smtClean="0"/>
              <a:pPr/>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5A2F6F-1A7F-4016-B865-8DDB61DD6C49}" type="datetimeFigureOut">
              <a:rPr lang="en-US" smtClean="0"/>
              <a:pPr/>
              <a:t>4/26/2011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70BEA7C-2F36-4E42-9E4B-69DCF04033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A2F6F-1A7F-4016-B865-8DDB61DD6C49}" type="datetimeFigureOut">
              <a:rPr lang="en-US" smtClean="0"/>
              <a:pPr/>
              <a:t>4/26/2011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0BEA7C-2F36-4E42-9E4B-69DCF04033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0" y="0"/>
            <a:ext cx="9144000" cy="762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4000" smtClean="0">
                <a:latin typeface="Times New Roman" pitchFamily="18" charset="0"/>
                <a:cs typeface="Times New Roman" pitchFamily="18" charset="0"/>
              </a:rPr>
              <a:t>Tuyển điều hành viên chính cho diễn đàn</a:t>
            </a:r>
            <a:endParaRPr lang="en-US" sz="4000">
              <a:latin typeface="Times New Roman" pitchFamily="18" charset="0"/>
              <a:cs typeface="Times New Roman" pitchFamily="18" charset="0"/>
            </a:endParaRPr>
          </a:p>
        </p:txBody>
      </p:sp>
      <p:sp>
        <p:nvSpPr>
          <p:cNvPr id="5" name="Rectangle 4"/>
          <p:cNvSpPr/>
          <p:nvPr/>
        </p:nvSpPr>
        <p:spPr>
          <a:xfrm>
            <a:off x="0" y="1371600"/>
            <a:ext cx="9144000" cy="7620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just"/>
            <a:r>
              <a:rPr lang="en-US" sz="4000" smtClean="0">
                <a:latin typeface="Times New Roman" pitchFamily="18" charset="0"/>
                <a:cs typeface="Times New Roman" pitchFamily="18" charset="0"/>
              </a:rPr>
              <a:t>I.Viếng thăm diễn đàn của chúng tôi</a:t>
            </a:r>
            <a:endParaRPr lang="en-US" sz="4000">
              <a:latin typeface="Times New Roman" pitchFamily="18" charset="0"/>
              <a:cs typeface="Times New Roman" pitchFamily="18" charset="0"/>
            </a:endParaRPr>
          </a:p>
        </p:txBody>
      </p:sp>
      <p:sp>
        <p:nvSpPr>
          <p:cNvPr id="6" name="Rectangle 5"/>
          <p:cNvSpPr/>
          <p:nvPr/>
        </p:nvSpPr>
        <p:spPr>
          <a:xfrm>
            <a:off x="0" y="2590800"/>
            <a:ext cx="9144000" cy="7620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just"/>
            <a:r>
              <a:rPr lang="en-US" sz="4000" smtClean="0">
                <a:latin typeface="Times New Roman" pitchFamily="18" charset="0"/>
                <a:cs typeface="Times New Roman" pitchFamily="18" charset="0"/>
              </a:rPr>
              <a:t>II.Quyền lợi của điều hành viên chính</a:t>
            </a:r>
            <a:endParaRPr lang="en-US" sz="4000">
              <a:latin typeface="Times New Roman" pitchFamily="18" charset="0"/>
              <a:cs typeface="Times New Roman" pitchFamily="18" charset="0"/>
            </a:endParaRPr>
          </a:p>
        </p:txBody>
      </p:sp>
      <p:sp>
        <p:nvSpPr>
          <p:cNvPr id="7" name="Rectangle 6"/>
          <p:cNvSpPr/>
          <p:nvPr/>
        </p:nvSpPr>
        <p:spPr>
          <a:xfrm>
            <a:off x="0" y="3810000"/>
            <a:ext cx="9144000" cy="7620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just"/>
            <a:r>
              <a:rPr lang="en-US" sz="4000" smtClean="0">
                <a:latin typeface="Times New Roman" pitchFamily="18" charset="0"/>
                <a:cs typeface="Times New Roman" pitchFamily="18" charset="0"/>
              </a:rPr>
              <a:t>III.Nghĩa vụ của điều hành viên chính </a:t>
            </a:r>
            <a:endParaRPr lang="en-US" sz="4000">
              <a:latin typeface="Times New Roman" pitchFamily="18" charset="0"/>
              <a:cs typeface="Times New Roman" pitchFamily="18" charset="0"/>
            </a:endParaRPr>
          </a:p>
        </p:txBody>
      </p:sp>
      <p:sp>
        <p:nvSpPr>
          <p:cNvPr id="8" name="Rectangle 7"/>
          <p:cNvSpPr/>
          <p:nvPr/>
        </p:nvSpPr>
        <p:spPr>
          <a:xfrm>
            <a:off x="0" y="5105400"/>
            <a:ext cx="9144000" cy="7620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just"/>
            <a:r>
              <a:rPr lang="en-US" sz="4000" smtClean="0">
                <a:latin typeface="Times New Roman" pitchFamily="18" charset="0"/>
                <a:cs typeface="Times New Roman" pitchFamily="18" charset="0"/>
              </a:rPr>
              <a:t>IV.Cách thức đăng kí</a:t>
            </a:r>
            <a:endParaRPr lang="en-US" sz="40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0" y="2962507"/>
            <a:ext cx="9144000" cy="3895493"/>
          </a:xfrm>
          <a:prstGeom prst="rect">
            <a:avLst/>
          </a:prstGeom>
          <a:noFill/>
          <a:ln w="9525">
            <a:noFill/>
            <a:miter lim="800000"/>
            <a:headEnd/>
            <a:tailEnd/>
          </a:ln>
          <a:effectLst/>
        </p:spPr>
      </p:pic>
      <p:sp>
        <p:nvSpPr>
          <p:cNvPr id="5" name="Rectangle 4"/>
          <p:cNvSpPr/>
          <p:nvPr/>
        </p:nvSpPr>
        <p:spPr>
          <a:xfrm>
            <a:off x="0" y="0"/>
            <a:ext cx="9144000" cy="7620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just"/>
            <a:r>
              <a:rPr lang="en-US" sz="4000" smtClean="0">
                <a:latin typeface="Times New Roman" pitchFamily="18" charset="0"/>
                <a:cs typeface="Times New Roman" pitchFamily="18" charset="0"/>
              </a:rPr>
              <a:t>I.Viếng thăm diễn đàn của chúng tôi</a:t>
            </a:r>
            <a:endParaRPr lang="en-US" sz="4000">
              <a:latin typeface="Times New Roman" pitchFamily="18" charset="0"/>
              <a:cs typeface="Times New Roman" pitchFamily="18" charset="0"/>
            </a:endParaRPr>
          </a:p>
        </p:txBody>
      </p:sp>
      <p:sp>
        <p:nvSpPr>
          <p:cNvPr id="6" name="Rectangle 5"/>
          <p:cNvSpPr/>
          <p:nvPr/>
        </p:nvSpPr>
        <p:spPr>
          <a:xfrm>
            <a:off x="0" y="914400"/>
            <a:ext cx="9144000" cy="609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3200" smtClean="0">
                <a:latin typeface="Times New Roman" pitchFamily="18" charset="0"/>
                <a:cs typeface="Times New Roman" pitchFamily="18" charset="0"/>
              </a:rPr>
              <a:t>Diễn đàn của chúng tôi có khoảng 14 chuyên mục</a:t>
            </a:r>
            <a:endParaRPr lang="en-US" sz="3200">
              <a:latin typeface="Times New Roman" pitchFamily="18" charset="0"/>
              <a:cs typeface="Times New Roman" pitchFamily="18" charset="0"/>
            </a:endParaRPr>
          </a:p>
        </p:txBody>
      </p:sp>
      <p:sp>
        <p:nvSpPr>
          <p:cNvPr id="7" name="Rectangle 6"/>
          <p:cNvSpPr/>
          <p:nvPr/>
        </p:nvSpPr>
        <p:spPr>
          <a:xfrm>
            <a:off x="0" y="1676400"/>
            <a:ext cx="9144000" cy="1295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2400" smtClean="0">
                <a:latin typeface="Times New Roman" pitchFamily="18" charset="0"/>
                <a:cs typeface="Times New Roman" pitchFamily="18" charset="0"/>
              </a:rPr>
              <a:t>Bài báo quang phổ, điện tử, ebook vật lý, thực nghiệm vật lý, cao học quang điện tử, vật lý vui, hóa, sinh, toán, lập trình CNC, IT, học liệu mở, Vietnamese hotgirl, Quảng cáo</a:t>
            </a:r>
            <a:endParaRPr lang="en-US" sz="24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026"/>
                                        </p:tgtEl>
                                        <p:attrNameLst>
                                          <p:attrName>style.visibility</p:attrName>
                                        </p:attrNameLst>
                                      </p:cBhvr>
                                      <p:to>
                                        <p:strVal val="visible"/>
                                      </p:to>
                                    </p:set>
                                    <p:animEffect transition="in" filter="box(in)">
                                      <p:cBhvr>
                                        <p:cTn id="22"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a:srcRect/>
          <a:stretch>
            <a:fillRect/>
          </a:stretch>
        </p:blipFill>
        <p:spPr bwMode="auto">
          <a:xfrm>
            <a:off x="0" y="0"/>
            <a:ext cx="9144000" cy="352378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a:srcRect/>
          <a:stretch>
            <a:fillRect/>
          </a:stretch>
        </p:blipFill>
        <p:spPr bwMode="auto">
          <a:xfrm>
            <a:off x="0" y="3505200"/>
            <a:ext cx="9144000" cy="2332753"/>
          </a:xfrm>
          <a:prstGeom prst="rect">
            <a:avLst/>
          </a:prstGeom>
          <a:noFill/>
          <a:ln w="9525">
            <a:noFill/>
            <a:miter lim="800000"/>
            <a:headEnd/>
            <a:tailEnd/>
          </a:ln>
          <a:effectLst/>
        </p:spPr>
      </p:pic>
      <p:grpSp>
        <p:nvGrpSpPr>
          <p:cNvPr id="8" name="Group 7"/>
          <p:cNvGrpSpPr/>
          <p:nvPr/>
        </p:nvGrpSpPr>
        <p:grpSpPr>
          <a:xfrm>
            <a:off x="3813578" y="1851039"/>
            <a:ext cx="995668" cy="3957434"/>
            <a:chOff x="3813578" y="1851039"/>
            <a:chExt cx="995668" cy="3957434"/>
          </a:xfrm>
        </p:grpSpPr>
        <p:sp>
          <p:nvSpPr>
            <p:cNvPr id="6" name="Down Arrow 5"/>
            <p:cNvSpPr/>
            <p:nvPr/>
          </p:nvSpPr>
          <p:spPr>
            <a:xfrm rot="1968462">
              <a:off x="3813578" y="1919602"/>
              <a:ext cx="995668" cy="38888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rot="18169929">
              <a:off x="2477163" y="3585040"/>
              <a:ext cx="3837333" cy="369332"/>
            </a:xfrm>
            <a:prstGeom prst="rect">
              <a:avLst/>
            </a:prstGeom>
            <a:noFill/>
          </p:spPr>
          <p:txBody>
            <a:bodyPr wrap="none" rtlCol="0">
              <a:spAutoFit/>
            </a:bodyPr>
            <a:lstStyle/>
            <a:p>
              <a:r>
                <a:rPr lang="en-US" smtClean="0">
                  <a:latin typeface="Times New Roman" pitchFamily="18" charset="0"/>
                  <a:cs typeface="Times New Roman" pitchFamily="18" charset="0"/>
                </a:rPr>
                <a:t>Số thành viên cho đến ngày 26/4/2011</a:t>
              </a:r>
              <a:endParaRPr lang="en-US">
                <a:latin typeface="Times New Roman" pitchFamily="18" charset="0"/>
                <a:cs typeface="Times New Roman" pitchFamily="18" charset="0"/>
              </a:endParaRPr>
            </a:p>
          </p:txBody>
        </p:sp>
      </p:grpSp>
      <p:sp>
        <p:nvSpPr>
          <p:cNvPr id="9" name="5-Point Star 8"/>
          <p:cNvSpPr/>
          <p:nvPr/>
        </p:nvSpPr>
        <p:spPr>
          <a:xfrm>
            <a:off x="4876800" y="3352800"/>
            <a:ext cx="4267200" cy="3276600"/>
          </a:xfrm>
          <a:prstGeom prst="star5">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mtClean="0">
                <a:latin typeface="Times New Roman" pitchFamily="18" charset="0"/>
                <a:cs typeface="Times New Roman" pitchFamily="18" charset="0"/>
              </a:rPr>
              <a:t>Mỗi ngày có thêm khoảng 50 thành viên mới</a:t>
            </a:r>
            <a:endParaRPr lang="en-US">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20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just"/>
            <a:r>
              <a:rPr lang="en-US" sz="4000" smtClean="0">
                <a:latin typeface="Times New Roman" pitchFamily="18" charset="0"/>
                <a:cs typeface="Times New Roman" pitchFamily="18" charset="0"/>
              </a:rPr>
              <a:t>II.Quyền lợi của điều hành viên chính</a:t>
            </a:r>
            <a:endParaRPr lang="en-US" sz="4000">
              <a:latin typeface="Times New Roman" pitchFamily="18" charset="0"/>
              <a:cs typeface="Times New Roman" pitchFamily="18" charset="0"/>
            </a:endParaRPr>
          </a:p>
        </p:txBody>
      </p:sp>
      <p:sp>
        <p:nvSpPr>
          <p:cNvPr id="5" name="Rectangle 4"/>
          <p:cNvSpPr/>
          <p:nvPr/>
        </p:nvSpPr>
        <p:spPr>
          <a:xfrm>
            <a:off x="0" y="914400"/>
            <a:ext cx="9144000" cy="609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Được dịch tài liệu Anh-việt miễn </a:t>
            </a:r>
            <a:r>
              <a:rPr lang="en-US" sz="3200" smtClean="0">
                <a:latin typeface="Times New Roman" pitchFamily="18" charset="0"/>
                <a:cs typeface="Times New Roman" pitchFamily="18" charset="0"/>
              </a:rPr>
              <a:t>phí VÔ ĐIỀU KIỆN</a:t>
            </a:r>
            <a:endParaRPr lang="en-US" sz="3200">
              <a:latin typeface="Times New Roman" pitchFamily="18" charset="0"/>
              <a:cs typeface="Times New Roman" pitchFamily="18" charset="0"/>
            </a:endParaRPr>
          </a:p>
        </p:txBody>
      </p:sp>
      <p:sp>
        <p:nvSpPr>
          <p:cNvPr id="6" name="Rectangle 5"/>
          <p:cNvSpPr/>
          <p:nvPr/>
        </p:nvSpPr>
        <p:spPr>
          <a:xfrm>
            <a:off x="0" y="1752600"/>
            <a:ext cx="9144000" cy="10668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Có thể yêu cầu chúng tôi tìm tài liệu phục vụ cho nghiên cứu, học tập.</a:t>
            </a:r>
            <a:endParaRPr lang="en-US" sz="3200">
              <a:latin typeface="Times New Roman" pitchFamily="18" charset="0"/>
              <a:cs typeface="Times New Roman" pitchFamily="18" charset="0"/>
            </a:endParaRPr>
          </a:p>
        </p:txBody>
      </p:sp>
      <p:sp>
        <p:nvSpPr>
          <p:cNvPr id="7" name="Rectangle 6"/>
          <p:cNvSpPr/>
          <p:nvPr/>
        </p:nvSpPr>
        <p:spPr>
          <a:xfrm>
            <a:off x="0" y="3048000"/>
            <a:ext cx="9144000" cy="609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Được trao đổi trực tiếp với admin.</a:t>
            </a:r>
            <a:endParaRPr lang="en-US" sz="32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914400"/>
            <a:ext cx="9144000" cy="990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Phê duyệt, trả lời câu hỏi của từng chuyên mục trong diễn đàn.</a:t>
            </a:r>
            <a:endParaRPr lang="en-US" sz="3200">
              <a:latin typeface="Times New Roman" pitchFamily="18" charset="0"/>
              <a:cs typeface="Times New Roman" pitchFamily="18" charset="0"/>
            </a:endParaRPr>
          </a:p>
        </p:txBody>
      </p:sp>
      <p:sp>
        <p:nvSpPr>
          <p:cNvPr id="6" name="Rectangle 5"/>
          <p:cNvSpPr/>
          <p:nvPr/>
        </p:nvSpPr>
        <p:spPr>
          <a:xfrm>
            <a:off x="0" y="2209800"/>
            <a:ext cx="9144000" cy="10668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Di chuyển các chủ đề bằng tiếng nước ngoài từ chuyên mục do mình quản lí sang chuyên mục quảng cáo.</a:t>
            </a:r>
            <a:endParaRPr lang="en-US" sz="3200">
              <a:latin typeface="Times New Roman" pitchFamily="18" charset="0"/>
              <a:cs typeface="Times New Roman" pitchFamily="18" charset="0"/>
            </a:endParaRPr>
          </a:p>
        </p:txBody>
      </p:sp>
      <p:sp>
        <p:nvSpPr>
          <p:cNvPr id="7" name="Rectangle 6"/>
          <p:cNvSpPr/>
          <p:nvPr/>
        </p:nvSpPr>
        <p:spPr>
          <a:xfrm>
            <a:off x="0" y="3581400"/>
            <a:ext cx="9144000" cy="609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Tạo ra các chủ đề mới và hấp dẫn.</a:t>
            </a:r>
            <a:endParaRPr lang="en-US" sz="3200">
              <a:latin typeface="Times New Roman" pitchFamily="18" charset="0"/>
              <a:cs typeface="Times New Roman" pitchFamily="18" charset="0"/>
            </a:endParaRPr>
          </a:p>
        </p:txBody>
      </p:sp>
      <p:sp>
        <p:nvSpPr>
          <p:cNvPr id="9" name="Rectangle 8"/>
          <p:cNvSpPr/>
          <p:nvPr/>
        </p:nvSpPr>
        <p:spPr>
          <a:xfrm>
            <a:off x="0" y="0"/>
            <a:ext cx="9144000" cy="7620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just"/>
            <a:r>
              <a:rPr lang="en-US" sz="4000" smtClean="0">
                <a:latin typeface="Times New Roman" pitchFamily="18" charset="0"/>
                <a:cs typeface="Times New Roman" pitchFamily="18" charset="0"/>
              </a:rPr>
              <a:t>III.Nghĩa vụ của điều hành viên chính </a:t>
            </a:r>
            <a:endParaRPr lang="en-US" sz="4000">
              <a:latin typeface="Times New Roman" pitchFamily="18" charset="0"/>
              <a:cs typeface="Times New Roman" pitchFamily="18" charset="0"/>
            </a:endParaRPr>
          </a:p>
        </p:txBody>
      </p:sp>
      <p:sp>
        <p:nvSpPr>
          <p:cNvPr id="10" name="Rectangle 9"/>
          <p:cNvSpPr/>
          <p:nvPr/>
        </p:nvSpPr>
        <p:spPr>
          <a:xfrm>
            <a:off x="0" y="4495800"/>
            <a:ext cx="9144000" cy="14478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Hoặc bạn có thể tạo thêm chuyên mục mới. Chẳng hạn như Phần mềm để thảo luận và trao đổi về các phần mềm.</a:t>
            </a:r>
            <a:endParaRPr lang="en-US" sz="32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ox(i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62000"/>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algn="just"/>
            <a:r>
              <a:rPr lang="en-US" sz="4000" smtClean="0">
                <a:latin typeface="Times New Roman" pitchFamily="18" charset="0"/>
                <a:cs typeface="Times New Roman" pitchFamily="18" charset="0"/>
              </a:rPr>
              <a:t>IV.Cách thức đăng kí</a:t>
            </a:r>
            <a:endParaRPr lang="en-US" sz="4000">
              <a:latin typeface="Times New Roman" pitchFamily="18" charset="0"/>
              <a:cs typeface="Times New Roman" pitchFamily="18" charset="0"/>
            </a:endParaRPr>
          </a:p>
        </p:txBody>
      </p:sp>
      <p:sp>
        <p:nvSpPr>
          <p:cNvPr id="5" name="Rectangle 4"/>
          <p:cNvSpPr/>
          <p:nvPr/>
        </p:nvSpPr>
        <p:spPr>
          <a:xfrm>
            <a:off x="0" y="914400"/>
            <a:ext cx="9144000" cy="990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Gửi mail đến thanhlam1910_2006@yahoo.com và frbwrthes@gmail.com, trong đó ghi rõ:</a:t>
            </a:r>
            <a:endParaRPr lang="en-US" sz="3200">
              <a:latin typeface="Times New Roman" pitchFamily="18" charset="0"/>
              <a:cs typeface="Times New Roman" pitchFamily="18" charset="0"/>
            </a:endParaRPr>
          </a:p>
        </p:txBody>
      </p:sp>
      <p:sp>
        <p:nvSpPr>
          <p:cNvPr id="6" name="Rectangle 5"/>
          <p:cNvSpPr/>
          <p:nvPr/>
        </p:nvSpPr>
        <p:spPr>
          <a:xfrm>
            <a:off x="0" y="2362200"/>
            <a:ext cx="9144000" cy="990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Chuyên mục bạn muốn quản </a:t>
            </a:r>
            <a:r>
              <a:rPr lang="en-US" sz="3200" smtClean="0">
                <a:latin typeface="Times New Roman" pitchFamily="18" charset="0"/>
                <a:cs typeface="Times New Roman" pitchFamily="18" charset="0"/>
              </a:rPr>
              <a:t>lí. </a:t>
            </a:r>
            <a:endParaRPr lang="en-US" sz="3200">
              <a:latin typeface="Times New Roman" pitchFamily="18" charset="0"/>
              <a:cs typeface="Times New Roman" pitchFamily="18" charset="0"/>
            </a:endParaRPr>
          </a:p>
        </p:txBody>
      </p:sp>
      <p:sp>
        <p:nvSpPr>
          <p:cNvPr id="7" name="Rectangle 6"/>
          <p:cNvSpPr/>
          <p:nvPr/>
        </p:nvSpPr>
        <p:spPr>
          <a:xfrm>
            <a:off x="0" y="3581400"/>
            <a:ext cx="9144000" cy="990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Cung cấp thông tin cá nhân về </a:t>
            </a:r>
            <a:r>
              <a:rPr lang="en-US" sz="3200" smtClean="0">
                <a:latin typeface="Times New Roman" pitchFamily="18" charset="0"/>
                <a:cs typeface="Times New Roman" pitchFamily="18" charset="0"/>
              </a:rPr>
              <a:t>bạn.</a:t>
            </a:r>
            <a:endParaRPr lang="en-US" sz="3200">
              <a:latin typeface="Times New Roman" pitchFamily="18" charset="0"/>
              <a:cs typeface="Times New Roman" pitchFamily="18" charset="0"/>
            </a:endParaRPr>
          </a:p>
        </p:txBody>
      </p:sp>
      <p:sp>
        <p:nvSpPr>
          <p:cNvPr id="8" name="Rectangle 7"/>
          <p:cNvSpPr/>
          <p:nvPr/>
        </p:nvSpPr>
        <p:spPr>
          <a:xfrm>
            <a:off x="0" y="4953000"/>
            <a:ext cx="9144000" cy="9906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just"/>
            <a:r>
              <a:rPr lang="en-US" sz="3200" smtClean="0">
                <a:latin typeface="Times New Roman" pitchFamily="18" charset="0"/>
                <a:cs typeface="Times New Roman" pitchFamily="18" charset="0"/>
              </a:rPr>
              <a:t>Kí danh </a:t>
            </a:r>
            <a:r>
              <a:rPr lang="en-US" sz="3200" smtClean="0">
                <a:latin typeface="Times New Roman" pitchFamily="18" charset="0"/>
                <a:cs typeface="Times New Roman" pitchFamily="18" charset="0"/>
              </a:rPr>
              <a:t>mong muốn của </a:t>
            </a:r>
            <a:r>
              <a:rPr lang="en-US" sz="3200" smtClean="0">
                <a:latin typeface="Times New Roman" pitchFamily="18" charset="0"/>
                <a:cs typeface="Times New Roman" pitchFamily="18" charset="0"/>
              </a:rPr>
              <a:t>bạn trên diễn </a:t>
            </a:r>
            <a:r>
              <a:rPr lang="en-US" sz="3200" smtClean="0">
                <a:latin typeface="Times New Roman" pitchFamily="18" charset="0"/>
                <a:cs typeface="Times New Roman" pitchFamily="18" charset="0"/>
              </a:rPr>
              <a:t>đàn.</a:t>
            </a:r>
            <a:endParaRPr lang="en-US" sz="320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279</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Slide 1</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1</dc:creator>
  <cp:lastModifiedBy>1</cp:lastModifiedBy>
  <cp:revision>12</cp:revision>
  <dcterms:created xsi:type="dcterms:W3CDTF">2011-04-26T09:58:05Z</dcterms:created>
  <dcterms:modified xsi:type="dcterms:W3CDTF">2011-04-26T11:21:37Z</dcterms:modified>
</cp:coreProperties>
</file>